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0" r:id="rId4"/>
    <p:sldId id="292" r:id="rId5"/>
    <p:sldId id="291" r:id="rId6"/>
    <p:sldId id="299" r:id="rId7"/>
    <p:sldId id="293" r:id="rId8"/>
    <p:sldId id="297" r:id="rId9"/>
    <p:sldId id="307" r:id="rId10"/>
    <p:sldId id="306" r:id="rId11"/>
    <p:sldId id="296" r:id="rId12"/>
    <p:sldId id="295" r:id="rId13"/>
    <p:sldId id="294" r:id="rId14"/>
    <p:sldId id="301" r:id="rId15"/>
    <p:sldId id="302" r:id="rId16"/>
    <p:sldId id="303" r:id="rId17"/>
    <p:sldId id="305" r:id="rId18"/>
    <p:sldId id="304" r:id="rId19"/>
    <p:sldId id="308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111" d="100"/>
          <a:sy n="111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E5C654-8509-4FE9-9BB8-8EC6594B28D8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FD9BAE-D70D-4110-B939-EB88DB336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24D3E-B91F-41B4-8F79-ACA6DEA8C91F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0463-DB4B-4FFD-B20B-A8B47FF2B88F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8E96-30E0-4854-8290-16EF9D7F75E5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F653-F09A-4C12-B2A4-40B518A78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412455"/>
      </p:ext>
    </p:extLst>
  </p:cSld>
  <p:clrMapOvr>
    <a:masterClrMapping/>
  </p:clrMapOvr>
  <p:transition spd="med" advClick="0" advTm="5266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6226-F9A1-4C2A-9522-B94A71ED7C4E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8FD-C112-4DE1-A0C0-129DA1CF0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324747"/>
      </p:ext>
    </p:extLst>
  </p:cSld>
  <p:clrMapOvr>
    <a:masterClrMapping/>
  </p:clrMapOvr>
  <p:transition spd="med" advClick="0" advTm="5266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15AD-A1B7-434B-92DE-FFB59C059EB8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A7E4-FD37-48E0-9340-9CA7F462E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478942"/>
      </p:ext>
    </p:extLst>
  </p:cSld>
  <p:clrMapOvr>
    <a:masterClrMapping/>
  </p:clrMapOvr>
  <p:transition spd="med" advClick="0" advTm="5266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BC93-A691-45BE-BD05-E2EBCBD2CF65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E2D4-7BEB-4DD9-9A9B-D19FC467E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437528"/>
      </p:ext>
    </p:extLst>
  </p:cSld>
  <p:clrMapOvr>
    <a:masterClrMapping/>
  </p:clrMapOvr>
  <p:transition spd="med" advClick="0" advTm="5266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7DFD-2A43-43BC-B574-23CAE3C919AF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D353-0E52-4816-A47D-CF52DCC5B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874084"/>
      </p:ext>
    </p:extLst>
  </p:cSld>
  <p:clrMapOvr>
    <a:masterClrMapping/>
  </p:clrMapOvr>
  <p:transition spd="med" advClick="0" advTm="5266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4607-11A1-458B-8717-4F95D43FE39E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194F-64E9-4889-A668-F801EA4AB4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266933"/>
      </p:ext>
    </p:extLst>
  </p:cSld>
  <p:clrMapOvr>
    <a:masterClrMapping/>
  </p:clrMapOvr>
  <p:transition spd="med" advClick="0" advTm="5266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A961-5E4E-469D-B865-3D77CFB5B827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7490-F89E-475F-98C9-12FBEDE78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375629"/>
      </p:ext>
    </p:extLst>
  </p:cSld>
  <p:clrMapOvr>
    <a:masterClrMapping/>
  </p:clrMapOvr>
  <p:transition spd="med" advClick="0" advTm="5266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41D2-EC39-44D9-BE58-E216A3F6CE19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C347-B27B-4B01-A799-40AE5E4B5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612902"/>
      </p:ext>
    </p:extLst>
  </p:cSld>
  <p:clrMapOvr>
    <a:masterClrMapping/>
  </p:clrMapOvr>
  <p:transition spd="med" advClick="0" advTm="5266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2424-52B2-40EF-A34C-E4425632B0E5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B890-8810-4218-A1AB-982A7526F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996900"/>
      </p:ext>
    </p:extLst>
  </p:cSld>
  <p:clrMapOvr>
    <a:masterClrMapping/>
  </p:clrMapOvr>
  <p:transition spd="med" advClick="0" advTm="5266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9AA0-4008-4F8D-9E9B-7569B45C17E2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05CA-FA0F-4142-AD17-3CEB033332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22959"/>
      </p:ext>
    </p:extLst>
  </p:cSld>
  <p:clrMapOvr>
    <a:masterClrMapping/>
  </p:clrMapOvr>
  <p:transition spd="med" advClick="0" advTm="5266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3BAC-2DA1-4B0A-9389-FB6357FF779E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2DC5-A2DD-45E1-A04D-17395B7CD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416223"/>
      </p:ext>
    </p:extLst>
  </p:cSld>
  <p:clrMapOvr>
    <a:masterClrMapping/>
  </p:clrMapOvr>
  <p:transition spd="med" advClick="0" advTm="5266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1B6C-734E-49A2-8325-802E1D8402EE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FBA9-0D15-41AE-8768-3A89B851E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123317"/>
      </p:ext>
    </p:extLst>
  </p:cSld>
  <p:clrMapOvr>
    <a:masterClrMapping/>
  </p:clrMapOvr>
  <p:transition spd="med" advClick="0" advTm="5266">
    <p:strips dir="ru"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5E2D0-5889-4282-A60D-996769E7BC08}" type="datetime1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E2955B-42E8-4162-B317-5D7AA6997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266">
    <p:strips dir="r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1.%20&#1044;&#1077;&#1085;&#1100;%20&#1056;&#1086;&#1078;&#1076;&#1077;&#1085;&#1080;&#1103;%20-%20&#1074;&#1089;&#1090;&#1091;&#1087;&#1083;&#1077;&#1085;&#1080;&#1077;%20&#1085;&#1072;%2025-&#1083;&#1077;&#1090;&#1080;&#1077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. День Рождения - вступление на 25-лет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00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 rot="20771384">
            <a:off x="214313" y="973138"/>
            <a:ext cx="7208837" cy="147002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Segoe Print" panose="02000600000000000000" pitchFamily="2" charset="0"/>
              </a:rPr>
              <a:t>День Рождения «Сказки»</a:t>
            </a:r>
          </a:p>
        </p:txBody>
      </p:sp>
      <p:sp>
        <p:nvSpPr>
          <p:cNvPr id="3077" name="Подзаголовок 11"/>
          <p:cNvSpPr>
            <a:spLocks noGrp="1"/>
          </p:cNvSpPr>
          <p:nvPr>
            <p:ph type="subTitle" idx="1"/>
          </p:nvPr>
        </p:nvSpPr>
        <p:spPr>
          <a:xfrm rot="20769219">
            <a:off x="1260475" y="2525713"/>
            <a:ext cx="6400800" cy="1752600"/>
          </a:xfrm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Segoe Print" panose="02000600000000000000" pitchFamily="2" charset="0"/>
              </a:rPr>
              <a:t>Декабрь</a:t>
            </a:r>
          </a:p>
          <a:p>
            <a:r>
              <a:rPr lang="ru-RU" altLang="ru-RU" b="1" smtClean="0">
                <a:solidFill>
                  <a:schemeClr val="tx1"/>
                </a:solidFill>
                <a:latin typeface="Segoe Print" panose="02000600000000000000" pitchFamily="2" charset="0"/>
              </a:rPr>
              <a:t>1988 год</a:t>
            </a:r>
          </a:p>
        </p:txBody>
      </p:sp>
      <p:pic>
        <p:nvPicPr>
          <p:cNvPr id="3078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http://www.yoursmileys.ru/tsmile/pregn/t830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00222">
            <a:off x="4637088" y="3073400"/>
            <a:ext cx="28749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7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395288" y="404813"/>
            <a:ext cx="4619625" cy="1143000"/>
          </a:xfrm>
        </p:spPr>
        <p:txBody>
          <a:bodyPr/>
          <a:lstStyle/>
          <a:p>
            <a:r>
              <a:rPr lang="ru-RU" altLang="ru-RU" b="1" smtClean="0">
                <a:latin typeface="Segoe Print" panose="02000600000000000000" pitchFamily="2" charset="0"/>
              </a:rPr>
              <a:t>Карапузы!!!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F9C7B5-8012-4C41-ABFD-E0904A91070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1270" name="Picture 2" descr="C:\Users\User\Desktop\С днем рождения\фото 25 лет саду\SAM_12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04664"/>
            <a:ext cx="3586725" cy="2690044"/>
          </a:xfrm>
          <a:prstGeom prst="round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271" name="Picture 3" descr="C:\Users\User\Desktop\С днем рождения\фото 25 лет саду\SAM_129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3645024"/>
            <a:ext cx="3590144" cy="2691631"/>
          </a:xfrm>
          <a:prstGeom prst="round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272" name="Picture 4" descr="C:\Users\User\Desktop\С днем рождения\фото 25 лет саду\SAM_12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4423635" cy="3317726"/>
          </a:xfrm>
          <a:prstGeom prst="round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 advClick="0" advTm="7156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Мария\Desktop\история ДОУ в фотографиях\2 история ДОУ в фотографиях\ScanImage0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94133" cy="2676277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40" name="Текст 7"/>
          <p:cNvSpPr>
            <a:spLocks noGrp="1"/>
          </p:cNvSpPr>
          <p:nvPr>
            <p:ph type="body" sz="half" idx="2"/>
          </p:nvPr>
        </p:nvSpPr>
        <p:spPr>
          <a:xfrm>
            <a:off x="611188" y="692150"/>
            <a:ext cx="3008312" cy="3889375"/>
          </a:xfrm>
        </p:spPr>
        <p:txBody>
          <a:bodyPr/>
          <a:lstStyle/>
          <a:p>
            <a:r>
              <a:rPr lang="ru-RU" altLang="ru-RU" sz="2000" b="1" smtClean="0">
                <a:latin typeface="Segoe Print" panose="02000600000000000000" pitchFamily="2" charset="0"/>
              </a:rPr>
              <a:t>Среди яблонь и берёз</a:t>
            </a:r>
          </a:p>
          <a:p>
            <a:r>
              <a:rPr lang="ru-RU" altLang="ru-RU" sz="2000" b="1" smtClean="0">
                <a:latin typeface="Segoe Print" panose="02000600000000000000" pitchFamily="2" charset="0"/>
              </a:rPr>
              <a:t>Стоит любимый детский сад,</a:t>
            </a:r>
          </a:p>
          <a:p>
            <a:r>
              <a:rPr lang="ru-RU" altLang="ru-RU" sz="2000" b="1" smtClean="0">
                <a:latin typeface="Segoe Print" panose="02000600000000000000" pitchFamily="2" charset="0"/>
              </a:rPr>
              <a:t>Сюда мы рано-рано утром</a:t>
            </a:r>
          </a:p>
          <a:p>
            <a:r>
              <a:rPr lang="ru-RU" altLang="ru-RU" sz="2000" b="1" smtClean="0">
                <a:latin typeface="Segoe Print" panose="02000600000000000000" pitchFamily="2" charset="0"/>
              </a:rPr>
              <a:t>Ходили много лет назад.</a:t>
            </a: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1D232-B04A-4E38-8BFE-949903ED456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2295" name="Picture 6" descr="C:\Users\User\Desktop\С днем рождения\праздник в ДС\IMG_24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32656"/>
            <a:ext cx="4967734" cy="4315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7016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Рады мы гостям всегда,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К нам пришел и наш Глава.</a:t>
            </a:r>
            <a:r>
              <a:rPr lang="ru-RU" altLang="ru-RU" b="1" smtClean="0">
                <a:latin typeface="Segoe Print" panose="02000600000000000000" pitchFamily="2" charset="0"/>
              </a:rPr>
              <a:t/>
            </a:r>
            <a:br>
              <a:rPr lang="ru-RU" altLang="ru-RU" b="1" smtClean="0">
                <a:latin typeface="Segoe Print" panose="02000600000000000000" pitchFamily="2" charset="0"/>
              </a:rPr>
            </a:br>
            <a:endParaRPr lang="ru-RU" altLang="ru-RU" smtClean="0"/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0661C-C0D5-45FD-8A72-7072C3D77F3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3319" name="Picture 6" descr="C:\Users\User\Desktop\С днем рождения\фото 25 лет саду\SAM_13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628800"/>
            <a:ext cx="6455899" cy="48419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313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190750"/>
            <a:ext cx="12239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C:\Users\User\Desktop\С днем рождения\праздник в ДС\IMG_2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933056"/>
            <a:ext cx="4831819" cy="2717899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344" name="Picture 8" descr="C:\Users\User\Desktop\С днем рождения\праздник в ДС\IMG_242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924944"/>
            <a:ext cx="4145427" cy="2331591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6389" name="Заголовок 15"/>
          <p:cNvSpPr>
            <a:spLocks noGrp="1"/>
          </p:cNvSpPr>
          <p:nvPr>
            <p:ph type="title"/>
          </p:nvPr>
        </p:nvSpPr>
        <p:spPr>
          <a:xfrm>
            <a:off x="539750" y="620713"/>
            <a:ext cx="4618038" cy="1951037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В коллективе нашем звездном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каждый яркая звезда.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Вам представим всех сегодня,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Мы все здесь – одна семья</a:t>
            </a:r>
            <a:r>
              <a:rPr lang="ru-RU" altLang="ru-RU" sz="240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14340" name="Picture 6" descr="C:\Users\User\Desktop\С днем рождения\фото 25 лет саду\SAM_13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260648"/>
            <a:ext cx="3456384" cy="259228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639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62212-1BD3-4DA3-801E-A511DD5A2A8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6392" name="Picture 4" descr="C:\Users\Мария\Desktop\рисунки для презентаций\majj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19065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-387350"/>
            <a:ext cx="15430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204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Segoe Print" panose="02000600000000000000" pitchFamily="2" charset="0"/>
              </a:rPr>
              <a:t>Главная женщина детского сада!</a:t>
            </a:r>
          </a:p>
        </p:txBody>
      </p:sp>
      <p:pic>
        <p:nvPicPr>
          <p:cNvPr id="15368" name="Picture 2" descr="C:\Users\User\Desktop\С днем рождения\праздник в ДС\IMG_2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844824"/>
            <a:ext cx="4176464" cy="419736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3" descr="C:\Users\User\Desktop\С днем рождения\праздник в ДС\IMG_24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0768"/>
            <a:ext cx="3889895" cy="2185988"/>
          </a:xfrm>
          <a:prstGeom prst="round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Содержимое 1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815889-0873-4B53-9012-9DBC0924019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5363" name="Picture 5" descr="C:\Users\User\Desktop\С днем рождения\праздник в ДС\IMG_2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4149081"/>
            <a:ext cx="3891409" cy="2189109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8235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3" descr="C:\Users\User\Desktop\С днем рождения\праздник в ДС\IMG_244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908720"/>
            <a:ext cx="3889375" cy="2187575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43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0104D-EAD1-4060-BEE4-107981C2CA0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6390" name="Picture 2" descr="C:\Users\User\Desktop\С днем рождения\праздник в ДС\IMG_24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789040"/>
            <a:ext cx="3630172" cy="204197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392" name="Picture 4" descr="C:\Users\User\Desktop\С днем рождения\праздник в ДС\IMG_2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429000"/>
            <a:ext cx="4693444" cy="2952328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438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4572000" cy="3081337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Мы вас долго в гости ждали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Садик в сказку превращали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Чистота, уют кругом: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Детский сад – второй наш дом.</a:t>
            </a:r>
          </a:p>
        </p:txBody>
      </p:sp>
      <p:pic>
        <p:nvPicPr>
          <p:cNvPr id="1843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85327">
            <a:off x="6845301" y="115887"/>
            <a:ext cx="1657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C:\Users\Мария\Desktop\рисунки для презентаций\baboch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589588"/>
            <a:ext cx="18002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85327">
            <a:off x="280194" y="4688682"/>
            <a:ext cx="187007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172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908050"/>
            <a:ext cx="4608513" cy="1858963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Юбилейный день рожденья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Отмечает детский сад.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И об этом, без сомненья,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Все сегодня говорят!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>
              <a:latin typeface="Segoe Print" panose="02000600000000000000" pitchFamily="2" charset="0"/>
            </a:endParaRPr>
          </a:p>
        </p:txBody>
      </p:sp>
      <p:sp>
        <p:nvSpPr>
          <p:cNvPr id="1945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1B6C9C-69F5-4C7D-A401-4191E69A4D1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7414" name="Picture 2" descr="C:\Users\User\Desktop\С днем рождения\фото 25 лет саду\SAM_13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7" y="404664"/>
            <a:ext cx="4032447" cy="302433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17415" name="Picture 3" descr="C:\Users\User\Desktop\С днем рождения\фото 25 лет саду\SAM_134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7825" cy="2187575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17416" name="Picture 4" descr="C:\Users\User\Desktop\С днем рождения\фото 25 лет саду\SAM_1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997919"/>
            <a:ext cx="4320480" cy="3240360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Click="0" advTm="7625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ru-RU" altLang="ru-RU" sz="3200" b="1" smtClean="0">
                <a:latin typeface="Segoe Print" panose="02000600000000000000" pitchFamily="2" charset="0"/>
              </a:rPr>
              <a:t>Главное девчата – сердцем не стареть!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1385D-104D-494E-A19E-9CE9A7321BBA}" type="datetime1">
              <a:rPr lang="ru-RU" smtClean="0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35964-70FF-4060-89CA-0B86C6E3E7A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8438" name="Picture 5" descr="C:\Users\User\Desktop\С днем рождения\праздник в ДС\IMG_2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785926"/>
            <a:ext cx="8626027" cy="485256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7938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2147C-B5AE-49DF-87A6-812B5FDFFD9B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9462" name="Picture 3" descr="C:\Users\User\Desktop\С днем рождения\фото 25 лет саду\SAM_13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404664"/>
            <a:ext cx="4220666" cy="31655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21509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Мы пришли не напрасно –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Это каждому ясно –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И уселись за этим столом.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С юбилеем поздравить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И на память оставить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Segoe Print" panose="02000600000000000000" pitchFamily="2" charset="0"/>
              </a:rPr>
              <a:t>Эту песню что мы пропоем.</a:t>
            </a:r>
          </a:p>
          <a:p>
            <a:endParaRPr lang="ru-RU" altLang="ru-RU" sz="2400" smtClean="0">
              <a:latin typeface="Segoe Print" panose="02000600000000000000" pitchFamily="2" charset="0"/>
            </a:endParaRPr>
          </a:p>
        </p:txBody>
      </p:sp>
      <p:pic>
        <p:nvPicPr>
          <p:cNvPr id="19463" name="Picture 4" descr="C:\Users\User\Desktop\С днем рождения\праздник в ДС\IMG_247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3789040"/>
            <a:ext cx="4167046" cy="2586756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9954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 idx="4294967295"/>
          </p:nvPr>
        </p:nvSpPr>
        <p:spPr>
          <a:xfrm rot="20415375">
            <a:off x="1522413" y="844550"/>
            <a:ext cx="5715000" cy="4087813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Segoe Print" panose="02000600000000000000" pitchFamily="2" charset="0"/>
              </a:rPr>
              <a:t>Поздравляем</a:t>
            </a:r>
            <a:br>
              <a:rPr lang="ru-RU" altLang="ru-RU" sz="4800" b="1" smtClean="0">
                <a:latin typeface="Segoe Print" panose="02000600000000000000" pitchFamily="2" charset="0"/>
              </a:rPr>
            </a:br>
            <a:r>
              <a:rPr lang="ru-RU" altLang="ru-RU" sz="4800" b="1" smtClean="0">
                <a:latin typeface="Segoe Print" panose="02000600000000000000" pitchFamily="2" charset="0"/>
              </a:rPr>
              <a:t>«Сказку»</a:t>
            </a:r>
          </a:p>
        </p:txBody>
      </p:sp>
      <p:pic>
        <p:nvPicPr>
          <p:cNvPr id="2253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266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/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Что такое день рожденья?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Это радость и веселье,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Это песни, пляски, смех,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День, который лучше всех!</a:t>
            </a:r>
          </a:p>
        </p:txBody>
      </p:sp>
      <p:sp>
        <p:nvSpPr>
          <p:cNvPr id="5123" name="Rectangle 7"/>
          <p:cNvSpPr>
            <a:spLocks noGrp="1"/>
          </p:cNvSpPr>
          <p:nvPr>
            <p:ph sz="quarter" idx="4294967295"/>
          </p:nvPr>
        </p:nvSpPr>
        <p:spPr>
          <a:xfrm>
            <a:off x="5105400" y="1600200"/>
            <a:ext cx="4038600" cy="2185988"/>
          </a:xfrm>
        </p:spPr>
        <p:txBody>
          <a:bodyPr/>
          <a:lstStyle/>
          <a:p>
            <a:endParaRPr lang="ru-RU" altLang="ru-RU" sz="2400" smtClean="0">
              <a:latin typeface="Times New Roman" panose="02020603050405020304" pitchFamily="18" charset="0"/>
            </a:endParaRPr>
          </a:p>
          <a:p>
            <a:endParaRPr lang="ru-RU" altLang="ru-RU" sz="2400" smtClean="0"/>
          </a:p>
        </p:txBody>
      </p:sp>
      <p:sp>
        <p:nvSpPr>
          <p:cNvPr id="5124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525962"/>
          </a:xfrm>
        </p:spPr>
        <p:txBody>
          <a:bodyPr/>
          <a:lstStyle/>
          <a:p>
            <a:endParaRPr lang="ru-RU" altLang="ru-RU" sz="2400" smtClean="0">
              <a:latin typeface="Times New Roman" panose="02020603050405020304" pitchFamily="18" charset="0"/>
            </a:endParaRPr>
          </a:p>
          <a:p>
            <a:endParaRPr lang="ru-RU" altLang="ru-RU" sz="2400" smtClean="0">
              <a:latin typeface="Times New Roman" panose="02020603050405020304" pitchFamily="18" charset="0"/>
            </a:endParaRPr>
          </a:p>
          <a:p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pic>
        <p:nvPicPr>
          <p:cNvPr id="3077" name="Picture 5" descr="C:\Users\User\Desktop\С днем рождения\праздник в ДС\IMG_24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04319"/>
            <a:ext cx="8592946" cy="483363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234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Users\User\Desktop\С днем рождения\фото 25 лет саду\SAM_1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260648"/>
            <a:ext cx="3960440" cy="3128634"/>
          </a:xfrm>
          <a:prstGeom prst="roundRect">
            <a:avLst/>
          </a:prstGeom>
          <a:ln w="38100">
            <a:solidFill>
              <a:srgbClr val="CC0000"/>
            </a:solidFill>
          </a:ln>
        </p:spPr>
      </p:pic>
      <p:sp>
        <p:nvSpPr>
          <p:cNvPr id="6147" name="Текст 8"/>
          <p:cNvSpPr>
            <a:spLocks noGrp="1"/>
          </p:cNvSpPr>
          <p:nvPr>
            <p:ph type="body" sz="half" idx="2"/>
          </p:nvPr>
        </p:nvSpPr>
        <p:spPr>
          <a:xfrm>
            <a:off x="500063" y="714375"/>
            <a:ext cx="4286250" cy="2500313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Промчались дни и годы</a:t>
            </a:r>
          </a:p>
          <a:p>
            <a:r>
              <a:rPr lang="ru-RU" altLang="ru-RU" sz="2400" b="1" smtClean="0">
                <a:latin typeface="Segoe Print" panose="02000600000000000000" pitchFamily="2" charset="0"/>
              </a:rPr>
              <a:t>Их не вернуть назад,</a:t>
            </a:r>
          </a:p>
          <a:p>
            <a:r>
              <a:rPr lang="ru-RU" altLang="ru-RU" sz="2400" b="1" smtClean="0">
                <a:latin typeface="Segoe Print" panose="02000600000000000000" pitchFamily="2" charset="0"/>
              </a:rPr>
              <a:t>А нашей милой «Сказке»</a:t>
            </a:r>
          </a:p>
          <a:p>
            <a:r>
              <a:rPr lang="ru-RU" altLang="ru-RU" sz="2400" b="1" smtClean="0">
                <a:latin typeface="Segoe Print" panose="02000600000000000000" pitchFamily="2" charset="0"/>
              </a:rPr>
              <a:t>Сегодня «25»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091EE-CD65-4A71-9BF0-0B55DE7C723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4103" name="Picture 3" descr="C:\Users\User\Desktop\С днем рождения\праздник в ДС\IMG_23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3541626"/>
            <a:ext cx="4176464" cy="3132348"/>
          </a:xfrm>
          <a:prstGeom prst="roundRect">
            <a:avLst/>
          </a:prstGeom>
          <a:ln w="38100">
            <a:solidFill>
              <a:srgbClr val="CC0000"/>
            </a:solidFill>
          </a:ln>
        </p:spPr>
      </p:pic>
      <p:pic>
        <p:nvPicPr>
          <p:cNvPr id="615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27368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78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3" descr="C:\Users\User\Desktop\С днем рождения\праздник в ДС\IMG_23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571876"/>
            <a:ext cx="4133851" cy="31003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6" name="Picture 2" descr="C:\Users\User\Desktop\С днем рождения\праздник в ДС\IMG_2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285728"/>
            <a:ext cx="5624209" cy="421815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285750" y="500063"/>
            <a:ext cx="3471863" cy="2868612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На улице Почтовой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вдали от пап и мам,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Сияла наша «Сказка»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На радость малышам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49CACA-9583-4250-A520-73006C473473}" type="datetime1">
              <a:rPr lang="ru-RU" smtClean="0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D6CAE-974F-41BD-93B1-34234FE6B94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 advClick="0" advTm="6015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9"/>
          <p:cNvSpPr>
            <a:spLocks noGrp="1"/>
          </p:cNvSpPr>
          <p:nvPr>
            <p:ph type="title"/>
          </p:nvPr>
        </p:nvSpPr>
        <p:spPr>
          <a:xfrm>
            <a:off x="285750" y="785813"/>
            <a:ext cx="4471988" cy="2082800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С днем рожденья «Сказку»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Мы сейчас поздравим.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Нашу песенку тебе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От души подарим</a:t>
            </a:r>
          </a:p>
        </p:txBody>
      </p:sp>
      <p:sp>
        <p:nvSpPr>
          <p:cNvPr id="8195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30845-29BA-418C-A567-3CCB760175D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51" name="Picture 2" descr="C:\Users\User\Desktop\С днем рождения\праздник в ДС\IMG_2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8604"/>
            <a:ext cx="4000528" cy="300082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152" name="Picture 3" descr="C:\Users\User\Desktop\С днем рождения\праздник в ДС\IMG_23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214686"/>
            <a:ext cx="4319560" cy="323585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153" name="Picture 4" descr="C:\Users\User\Desktop\С днем рождения\праздник в ДС\IMG_238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4000504"/>
            <a:ext cx="2917825" cy="21875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 advClick="0" advTm="6938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3" descr="C:\Users\User\Desktop\С днем рождения\фото 25 лет саду\SAM_12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052736"/>
            <a:ext cx="3490714" cy="261803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0" cy="2368550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25 прошло с тех пор,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Как детский сад открыли.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А помнит кто-нибудь из Вас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как молоды Вы были?</a:t>
            </a:r>
          </a:p>
        </p:txBody>
      </p:sp>
      <p:sp>
        <p:nvSpPr>
          <p:cNvPr id="922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B2C2ED-820A-42B0-92A5-D8435099CA7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176" name="Picture 4" descr="C:\Users\User\Desktop\С днем рождения\праздник в ДС\IMG_2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071810"/>
            <a:ext cx="4327351" cy="243413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Picture 2" descr="C:\Users\User\Desktop\С днем рождения\фото 25 лет саду\SAM_129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4077072"/>
            <a:ext cx="3240360" cy="242938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7437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716463" y="53736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pic>
        <p:nvPicPr>
          <p:cNvPr id="8200" name="Picture 4" descr="C:\Users\User\Desktop\С днем рождения\праздник в ДС\IMG_2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64704"/>
            <a:ext cx="4038600" cy="3028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4" name="Заголовок 5"/>
          <p:cNvSpPr>
            <a:spLocks noGrp="1"/>
          </p:cNvSpPr>
          <p:nvPr>
            <p:ph type="title"/>
          </p:nvPr>
        </p:nvSpPr>
        <p:spPr>
          <a:xfrm>
            <a:off x="323850" y="500063"/>
            <a:ext cx="4462463" cy="2500312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Год за годом проходит в заботах,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Редко видимся с Вами, дела.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Но сегодня не на работу,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А на праздник пришли сюда.</a:t>
            </a:r>
            <a:r>
              <a:rPr lang="ru-RU" altLang="ru-RU" sz="2400" smtClean="0">
                <a:latin typeface="Segoe Print" panose="02000600000000000000" pitchFamily="2" charset="0"/>
              </a:rPr>
              <a:t/>
            </a:r>
            <a:br>
              <a:rPr lang="ru-RU" altLang="ru-RU" sz="2400" smtClean="0">
                <a:latin typeface="Segoe Print" panose="02000600000000000000" pitchFamily="2" charset="0"/>
              </a:rPr>
            </a:br>
            <a:endParaRPr lang="ru-RU" altLang="ru-RU" sz="2400" smtClean="0">
              <a:latin typeface="Segoe Print" panose="02000600000000000000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49CACA-9583-4250-A520-73006C473473}" type="datetime1">
              <a:rPr lang="ru-RU" smtClean="0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102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1CB15-21B4-497C-AAB0-25CFB4EDB8C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198" name="Picture 2" descr="C:\Users\User\Desktop\С днем рождения\фото 25 лет саду\SAM_12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143248"/>
            <a:ext cx="3778746" cy="283406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3" descr="C:\Users\User\Desktop\С днем рождения\фото 25 лет саду\SAM_127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033262"/>
            <a:ext cx="3168352" cy="237540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7312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С Вами считаются,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Вас уважают</a:t>
            </a:r>
            <a:br>
              <a:rPr lang="ru-RU" altLang="ru-RU" sz="2400" b="1" smtClean="0">
                <a:latin typeface="Segoe Print" panose="02000600000000000000" pitchFamily="2" charset="0"/>
              </a:rPr>
            </a:br>
            <a:r>
              <a:rPr lang="ru-RU" altLang="ru-RU" sz="2400" b="1" smtClean="0">
                <a:latin typeface="Segoe Print" panose="02000600000000000000" pitchFamily="2" charset="0"/>
              </a:rPr>
              <a:t>И ветеранами все называют.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49CACA-9583-4250-A520-73006C473473}" type="datetime1">
              <a:rPr lang="ru-RU" smtClean="0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2DD359-AA0F-4289-BF64-1E25EFC8FC03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9222" name="Picture 2" descr="C:\Users\User\Desktop\С днем рождения\праздник в ДС\IMG_2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8301456" cy="4669979"/>
          </a:xfrm>
          <a:prstGeom prst="round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6156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Segoe Print" panose="02000600000000000000" pitchFamily="2" charset="0"/>
              </a:rPr>
              <a:t>Как чувствуют себя малыши в новой «Сказке»?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1385D-104D-494E-A19E-9CE9A7321BBA}" type="datetime1">
              <a:rPr lang="ru-RU" smtClean="0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2293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00F2E-3597-4B35-AAE5-9BB695DD3AB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46" name="Picture 2" descr="C:\Users\User\Desktop\С днем рождения\фото 25 лет саду\SAM_1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155932"/>
            <a:ext cx="7272808" cy="54536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62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700</TotalTime>
  <Words>176</Words>
  <Application>Microsoft Office PowerPoint</Application>
  <PresentationFormat>Экран (4:3)</PresentationFormat>
  <Paragraphs>60</Paragraphs>
  <Slides>19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Print</vt:lpstr>
      <vt:lpstr>Times New Roman</vt:lpstr>
      <vt:lpstr>нач.школа 1.</vt:lpstr>
      <vt:lpstr>День Рождения «Сказки»</vt:lpstr>
      <vt:lpstr> Что такое день рожденья? Это радость и веселье, Это песни, пляски, смех, День, который лучше всех!</vt:lpstr>
      <vt:lpstr>Презентация PowerPoint</vt:lpstr>
      <vt:lpstr>На улице Почтовой вдали от пап и мам, Сияла наша «Сказка» На радость малышам</vt:lpstr>
      <vt:lpstr>С днем рожденья «Сказку» Мы сейчас поздравим. Нашу песенку тебе От души подарим</vt:lpstr>
      <vt:lpstr>25 прошло с тех пор, Как детский сад открыли. А помнит кто-нибудь из Вас как молоды Вы были?</vt:lpstr>
      <vt:lpstr>Год за годом проходит в заботах, Редко видимся с Вами, дела. Но сегодня не на работу, А на праздник пришли сюда. </vt:lpstr>
      <vt:lpstr>С Вами считаются, Вас уважают И ветеранами все называют.</vt:lpstr>
      <vt:lpstr>Как чувствуют себя малыши в новой «Сказке»?</vt:lpstr>
      <vt:lpstr>Карапузы!!!</vt:lpstr>
      <vt:lpstr>Презентация PowerPoint</vt:lpstr>
      <vt:lpstr>Рады мы гостям всегда, К нам пришел и наш Глава. </vt:lpstr>
      <vt:lpstr>В коллективе нашем звездном каждый яркая звезда. Вам представим всех сегодня, Мы все здесь – одна семья.</vt:lpstr>
      <vt:lpstr>Главная женщина детского сада!</vt:lpstr>
      <vt:lpstr>Мы вас долго в гости ждали Садик в сказку превращали Чистота, уют кругом: Детский сад – второй наш дом.</vt:lpstr>
      <vt:lpstr>Юбилейный день рожденья Отмечает детский сад. И об этом, без сомненья, Все сегодня говорят! </vt:lpstr>
      <vt:lpstr>Главное девчата – сердцем не стареть!</vt:lpstr>
      <vt:lpstr>Презентация PowerPoint</vt:lpstr>
      <vt:lpstr>Поздравляем «Сказку»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всё начиналось….</dc:title>
  <dc:creator>User</dc:creator>
  <dc:description>http://aida.ucoz.ru</dc:description>
  <cp:lastModifiedBy>MBTY</cp:lastModifiedBy>
  <cp:revision>105</cp:revision>
  <dcterms:created xsi:type="dcterms:W3CDTF">2011-12-22T13:46:17Z</dcterms:created>
  <dcterms:modified xsi:type="dcterms:W3CDTF">2016-04-11T19:13:05Z</dcterms:modified>
</cp:coreProperties>
</file>